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46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8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6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36712"/>
            <a:ext cx="79438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48680"/>
            <a:ext cx="79565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1520537"/>
            <a:ext cx="8413209" cy="20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00800" cy="57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80728"/>
            <a:ext cx="79867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86713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33836" cy="3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3" y="980728"/>
            <a:ext cx="8004175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7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908720"/>
            <a:ext cx="795655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" y="1052736"/>
            <a:ext cx="8089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620688"/>
            <a:ext cx="5291137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08720"/>
            <a:ext cx="7974013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09" y="620688"/>
            <a:ext cx="5475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12127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30" y="404664"/>
            <a:ext cx="518795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32656"/>
            <a:ext cx="5151437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32656"/>
            <a:ext cx="51514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04664"/>
            <a:ext cx="515143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6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404664"/>
            <a:ext cx="50911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268760"/>
            <a:ext cx="79073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24744"/>
            <a:ext cx="7877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52736"/>
            <a:ext cx="79009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15156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45" y="332656"/>
            <a:ext cx="6022975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8609"/>
            <a:ext cx="79375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20990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SNR</Template>
  <TotalTime>354</TotalTime>
  <Words>0</Words>
  <Application>Microsoft Office PowerPoint</Application>
  <PresentationFormat>Bildspel på skärmen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SNR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36</cp:revision>
  <dcterms:created xsi:type="dcterms:W3CDTF">2013-11-28T12:52:02Z</dcterms:created>
  <dcterms:modified xsi:type="dcterms:W3CDTF">2013-12-10T08:09:18Z</dcterms:modified>
</cp:coreProperties>
</file>